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Fira Sans Bold Bold" panose="020B0604020202020204" charset="0"/>
      <p:regular r:id="rId11"/>
    </p:embeddedFont>
    <p:embeddedFont>
      <p:font typeface="Fira Sans Light Bold" panose="020B0604020202020204" charset="0"/>
      <p:regular r:id="rId12"/>
    </p:embeddedFont>
    <p:embeddedFont>
      <p:font typeface="Fira Sans Medium" panose="020B0603050000020004" pitchFamily="34" charset="0"/>
      <p:regular r:id="rId13"/>
    </p:embeddedFont>
    <p:embeddedFont>
      <p:font typeface="Fira Sans Medium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mabheesha-fernando-761039212" TargetMode="External"/><Relationship Id="rId3" Type="http://schemas.openxmlformats.org/officeDocument/2006/relationships/image" Target="../media/image10.png"/><Relationship Id="rId7" Type="http://schemas.openxmlformats.org/officeDocument/2006/relationships/hyperlink" Target="mailto:nawomabhee22@gmail.com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k.linkedin.com/in/pasan-kavinda" TargetMode="External"/><Relationship Id="rId5" Type="http://schemas.openxmlformats.org/officeDocument/2006/relationships/hyperlink" Target="mailto:pasankavindaabey@gmail.com" TargetMode="External"/><Relationship Id="rId10" Type="http://schemas.openxmlformats.org/officeDocument/2006/relationships/hyperlink" Target="http://linkedin.com/in/taneesha-iyenshi" TargetMode="External"/><Relationship Id="rId4" Type="http://schemas.openxmlformats.org/officeDocument/2006/relationships/image" Target="../media/image11.png"/><Relationship Id="rId9" Type="http://schemas.openxmlformats.org/officeDocument/2006/relationships/hyperlink" Target="mailto:iyenshiaut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06841" y="-144637"/>
            <a:ext cx="10786223" cy="10576274"/>
            <a:chOff x="0" y="0"/>
            <a:chExt cx="14381630" cy="14101698"/>
          </a:xfrm>
        </p:grpSpPr>
        <p:sp>
          <p:nvSpPr>
            <p:cNvPr id="3" name="Freeform 3"/>
            <p:cNvSpPr/>
            <p:nvPr/>
          </p:nvSpPr>
          <p:spPr>
            <a:xfrm>
              <a:off x="0" y="7042815"/>
              <a:ext cx="12363028" cy="7058883"/>
            </a:xfrm>
            <a:custGeom>
              <a:avLst/>
              <a:gdLst/>
              <a:ahLst/>
              <a:cxnLst/>
              <a:rect l="l" t="t" r="r" b="b"/>
              <a:pathLst>
                <a:path w="12363028" h="7058883">
                  <a:moveTo>
                    <a:pt x="0" y="0"/>
                  </a:moveTo>
                  <a:lnTo>
                    <a:pt x="12363028" y="0"/>
                  </a:lnTo>
                  <a:lnTo>
                    <a:pt x="12363028" y="7058883"/>
                  </a:lnTo>
                  <a:lnTo>
                    <a:pt x="0" y="7058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1576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018602" y="0"/>
              <a:ext cx="12363028" cy="7058883"/>
            </a:xfrm>
            <a:custGeom>
              <a:avLst/>
              <a:gdLst/>
              <a:ahLst/>
              <a:cxnLst/>
              <a:rect l="l" t="t" r="r" b="b"/>
              <a:pathLst>
                <a:path w="12363028" h="7058883">
                  <a:moveTo>
                    <a:pt x="0" y="0"/>
                  </a:moveTo>
                  <a:lnTo>
                    <a:pt x="12363028" y="0"/>
                  </a:lnTo>
                  <a:lnTo>
                    <a:pt x="12363028" y="7058883"/>
                  </a:lnTo>
                  <a:lnTo>
                    <a:pt x="0" y="7058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1576"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 rot="-10800000">
            <a:off x="1028700" y="5284343"/>
            <a:ext cx="10211441" cy="0"/>
          </a:xfrm>
          <a:prstGeom prst="line">
            <a:avLst/>
          </a:prstGeom>
          <a:ln w="28575" cap="rnd">
            <a:solidFill>
              <a:srgbClr val="86C7E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-9401127" y="8681862"/>
            <a:ext cx="15741700" cy="3210276"/>
            <a:chOff x="0" y="0"/>
            <a:chExt cx="26342280" cy="5372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42280" cy="5372100"/>
            </a:xfrm>
            <a:custGeom>
              <a:avLst/>
              <a:gdLst/>
              <a:ahLst/>
              <a:cxnLst/>
              <a:rect l="l" t="t" r="r" b="b"/>
              <a:pathLst>
                <a:path w="26342280" h="5372100">
                  <a:moveTo>
                    <a:pt x="2479161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4791611" y="5372100"/>
                  </a:lnTo>
                  <a:lnTo>
                    <a:pt x="26342280" y="2686050"/>
                  </a:lnTo>
                  <a:lnTo>
                    <a:pt x="24791611" y="0"/>
                  </a:lnTo>
                  <a:close/>
                </a:path>
              </a:pathLst>
            </a:custGeom>
            <a:solidFill>
              <a:srgbClr val="5164B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832397" y="9258300"/>
            <a:ext cx="1000805" cy="571427"/>
          </a:xfrm>
          <a:custGeom>
            <a:avLst/>
            <a:gdLst/>
            <a:ahLst/>
            <a:cxnLst/>
            <a:rect l="l" t="t" r="r" b="b"/>
            <a:pathLst>
              <a:path w="1000805" h="571427">
                <a:moveTo>
                  <a:pt x="0" y="0"/>
                </a:moveTo>
                <a:lnTo>
                  <a:pt x="1000805" y="0"/>
                </a:lnTo>
                <a:lnTo>
                  <a:pt x="1000805" y="571427"/>
                </a:lnTo>
                <a:lnTo>
                  <a:pt x="0" y="571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157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4248" y="8842004"/>
            <a:ext cx="1284854" cy="1284854"/>
          </a:xfrm>
          <a:custGeom>
            <a:avLst/>
            <a:gdLst/>
            <a:ahLst/>
            <a:cxnLst/>
            <a:rect l="l" t="t" r="r" b="b"/>
            <a:pathLst>
              <a:path w="1284854" h="1284854">
                <a:moveTo>
                  <a:pt x="0" y="0"/>
                </a:moveTo>
                <a:lnTo>
                  <a:pt x="1284855" y="0"/>
                </a:lnTo>
                <a:lnTo>
                  <a:pt x="1284855" y="1284854"/>
                </a:lnTo>
                <a:lnTo>
                  <a:pt x="0" y="12848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555" y="307890"/>
            <a:ext cx="3025643" cy="3025643"/>
          </a:xfrm>
          <a:custGeom>
            <a:avLst/>
            <a:gdLst/>
            <a:ahLst/>
            <a:cxnLst/>
            <a:rect l="l" t="t" r="r" b="b"/>
            <a:pathLst>
              <a:path w="3025643" h="3025643">
                <a:moveTo>
                  <a:pt x="0" y="0"/>
                </a:moveTo>
                <a:lnTo>
                  <a:pt x="3025643" y="0"/>
                </a:lnTo>
                <a:lnTo>
                  <a:pt x="3025643" y="3025644"/>
                </a:lnTo>
                <a:lnTo>
                  <a:pt x="0" y="302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66843" y="2864720"/>
            <a:ext cx="10935156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0"/>
              </a:lnSpc>
            </a:pPr>
            <a:r>
              <a:rPr lang="en-US" sz="14000" spc="420">
                <a:solidFill>
                  <a:srgbClr val="5164BF"/>
                </a:solidFill>
                <a:latin typeface="Fira Sans Bold Bold"/>
              </a:rPr>
              <a:t>ActiRewards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570662"/>
            <a:ext cx="650677" cy="63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8EDFEB"/>
                </a:solidFill>
                <a:latin typeface="Fira Sans Bold Bold"/>
              </a:rPr>
              <a:t>By: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6227453"/>
            <a:ext cx="4046696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8EDFEB"/>
                </a:solidFill>
                <a:latin typeface="Fira Sans Bold Bold"/>
              </a:rPr>
              <a:t>Bit_Borg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92073" y="1283885"/>
            <a:ext cx="11132246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>
                <a:solidFill>
                  <a:srgbClr val="5164BF"/>
                </a:solidFill>
                <a:latin typeface="Fira Sans Medium Bold"/>
              </a:rPr>
              <a:t>Problem Definition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6160800" y="1188635"/>
            <a:ext cx="1098500" cy="627207"/>
          </a:xfrm>
          <a:custGeom>
            <a:avLst/>
            <a:gdLst/>
            <a:ahLst/>
            <a:cxnLst/>
            <a:rect l="l" t="t" r="r" b="b"/>
            <a:pathLst>
              <a:path w="1098500" h="627207">
                <a:moveTo>
                  <a:pt x="0" y="0"/>
                </a:moveTo>
                <a:lnTo>
                  <a:pt x="1098500" y="0"/>
                </a:lnTo>
                <a:lnTo>
                  <a:pt x="1098500" y="627208"/>
                </a:lnTo>
                <a:lnTo>
                  <a:pt x="0" y="6272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92073" y="2656318"/>
            <a:ext cx="14115102" cy="543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2400" spc="240">
                <a:solidFill>
                  <a:srgbClr val="5164BF"/>
                </a:solidFill>
                <a:latin typeface="Fira Sans Medium Bold"/>
              </a:rPr>
              <a:t>The company ABC is facing the challenge of maintaining a strong sense of community and enhancing the team member experience during an office relocation. With the move to a more spacious and modern building, there is a need to ensure that employees feel connected, engaged, and rewarded for their contributions. However, without a structured system in place, it becomes difficult to foster inclusivity, encourage participation in extracurricular activities, and provide a seamless way to earn and redeem rewards. This lack of a cohesive solution hampers employee engagement and may result in a loss of morale and productivity.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438840" y="9267825"/>
            <a:ext cx="93476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en-US" sz="2199" dirty="0">
                <a:solidFill>
                  <a:srgbClr val="5164BF"/>
                </a:solidFill>
                <a:latin typeface="Fira Sans Medium Bold"/>
              </a:rPr>
              <a:t>Page 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4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8700" y="1028700"/>
            <a:ext cx="6280690" cy="12763931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22425" r="-22425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7532820" y="1123950"/>
            <a:ext cx="5591293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>
                <a:solidFill>
                  <a:srgbClr val="FFFFFF"/>
                </a:solidFill>
                <a:latin typeface="Fira Sans Medium Bold"/>
              </a:rPr>
              <a:t>Solution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3619795" y="2232746"/>
            <a:ext cx="1098500" cy="627207"/>
          </a:xfrm>
          <a:custGeom>
            <a:avLst/>
            <a:gdLst/>
            <a:ahLst/>
            <a:cxnLst/>
            <a:rect l="l" t="t" r="r" b="b"/>
            <a:pathLst>
              <a:path w="1098500" h="627207">
                <a:moveTo>
                  <a:pt x="0" y="0"/>
                </a:moveTo>
                <a:lnTo>
                  <a:pt x="1098500" y="0"/>
                </a:lnTo>
                <a:lnTo>
                  <a:pt x="1098500" y="627208"/>
                </a:lnTo>
                <a:lnTo>
                  <a:pt x="0" y="627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157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532820" y="2799193"/>
            <a:ext cx="9726480" cy="6695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36"/>
              </a:lnSpc>
            </a:pPr>
            <a:r>
              <a:rPr lang="en-US" sz="2400" spc="-7" dirty="0">
                <a:solidFill>
                  <a:srgbClr val="FFFFFF"/>
                </a:solidFill>
                <a:latin typeface="Fira Sans Medium Bold"/>
              </a:rPr>
              <a:t>To address the aforementioned challenges and create a positive employee experience, ABC has proposed the development of a mobile app called "</a:t>
            </a:r>
            <a:r>
              <a:rPr lang="en-US" sz="2400" spc="-7" dirty="0" err="1">
                <a:solidFill>
                  <a:srgbClr val="FFFFFF"/>
                </a:solidFill>
                <a:latin typeface="Fira Sans Medium Bold"/>
              </a:rPr>
              <a:t>ActiRewards</a:t>
            </a:r>
            <a:r>
              <a:rPr lang="en-US" sz="2400" spc="-7" dirty="0">
                <a:solidFill>
                  <a:srgbClr val="FFFFFF"/>
                </a:solidFill>
                <a:latin typeface="Fira Sans Medium Bold"/>
              </a:rPr>
              <a:t>".With a strong focus on fostering a sense of community and enhancing team member engagement, </a:t>
            </a:r>
            <a:r>
              <a:rPr lang="en-US" sz="2400" spc="-7" dirty="0" err="1">
                <a:solidFill>
                  <a:srgbClr val="FFFFFF"/>
                </a:solidFill>
                <a:latin typeface="Fira Sans Medium Bold"/>
              </a:rPr>
              <a:t>ActiRewards</a:t>
            </a:r>
            <a:r>
              <a:rPr lang="en-US" sz="2400" spc="-7" dirty="0">
                <a:solidFill>
                  <a:srgbClr val="FFFFFF"/>
                </a:solidFill>
                <a:latin typeface="Fira Sans Medium Bold"/>
              </a:rPr>
              <a:t> offers a range of features that empower employees to earn and redeem captivating non-monetary rewards while promoting a culture of collaboration and recognition.</a:t>
            </a:r>
          </a:p>
          <a:p>
            <a:pPr algn="just">
              <a:lnSpc>
                <a:spcPts val="3336"/>
              </a:lnSpc>
            </a:pPr>
            <a:endParaRPr lang="en-US" sz="2400" spc="-7" dirty="0">
              <a:solidFill>
                <a:srgbClr val="FFFFFF"/>
              </a:solidFill>
              <a:latin typeface="Fira Sans Medium Bold"/>
            </a:endParaRPr>
          </a:p>
          <a:p>
            <a:pPr algn="just">
              <a:lnSpc>
                <a:spcPts val="3336"/>
              </a:lnSpc>
            </a:pPr>
            <a:r>
              <a:rPr lang="en-US" sz="2400" spc="-7" dirty="0">
                <a:solidFill>
                  <a:srgbClr val="FFFFFF"/>
                </a:solidFill>
                <a:latin typeface="Fira Sans Medium Bold"/>
              </a:rPr>
              <a:t>At the core of </a:t>
            </a:r>
            <a:r>
              <a:rPr lang="en-US" sz="2400" spc="-7" dirty="0" err="1">
                <a:solidFill>
                  <a:srgbClr val="FFFFFF"/>
                </a:solidFill>
                <a:latin typeface="Fira Sans Medium Bold"/>
              </a:rPr>
              <a:t>ActiRewards</a:t>
            </a:r>
            <a:r>
              <a:rPr lang="en-US" sz="2400" spc="-7" dirty="0">
                <a:solidFill>
                  <a:srgbClr val="FFFFFF"/>
                </a:solidFill>
                <a:latin typeface="Fira Sans Medium Bold"/>
              </a:rPr>
              <a:t> lies the intuitive Token Dashboard, a central hub where employees can effortlessly track their token balance, review transaction history, and monitor their overall engagement progress. Beyond the traditional earning avenues such as carpooling and extracurricular activities, </a:t>
            </a:r>
            <a:r>
              <a:rPr lang="en-US" sz="2400" spc="-7" dirty="0" err="1">
                <a:solidFill>
                  <a:srgbClr val="FFFFFF"/>
                </a:solidFill>
                <a:latin typeface="Fira Sans Medium Bold"/>
              </a:rPr>
              <a:t>ActiRewards</a:t>
            </a:r>
            <a:r>
              <a:rPr lang="en-US" sz="2400" spc="-7" dirty="0">
                <a:solidFill>
                  <a:srgbClr val="FFFFFF"/>
                </a:solidFill>
                <a:latin typeface="Fira Sans Medium Bold"/>
              </a:rPr>
              <a:t> introduces innovative features, including the Employee Referral program, and the Community Service engagement.</a:t>
            </a:r>
          </a:p>
          <a:p>
            <a:pPr algn="just">
              <a:lnSpc>
                <a:spcPts val="3336"/>
              </a:lnSpc>
            </a:pPr>
            <a:endParaRPr lang="en-US" sz="2400" spc="-7" dirty="0">
              <a:solidFill>
                <a:srgbClr val="FFFFFF"/>
              </a:solidFill>
              <a:latin typeface="Fira Sans Medium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430982" y="9267825"/>
            <a:ext cx="942618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Fira Sans Medium Bold"/>
              </a:rPr>
              <a:t>Page 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4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8700" y="1028700"/>
            <a:ext cx="6280690" cy="12763931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22425" r="-22425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7532820" y="1123950"/>
            <a:ext cx="5591293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>
                <a:solidFill>
                  <a:srgbClr val="FFFFFF"/>
                </a:solidFill>
                <a:latin typeface="Fira Sans Medium Bold"/>
              </a:rPr>
              <a:t>Solution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3619795" y="2232746"/>
            <a:ext cx="1098500" cy="627207"/>
          </a:xfrm>
          <a:custGeom>
            <a:avLst/>
            <a:gdLst/>
            <a:ahLst/>
            <a:cxnLst/>
            <a:rect l="l" t="t" r="r" b="b"/>
            <a:pathLst>
              <a:path w="1098500" h="627207">
                <a:moveTo>
                  <a:pt x="0" y="0"/>
                </a:moveTo>
                <a:lnTo>
                  <a:pt x="1098500" y="0"/>
                </a:lnTo>
                <a:lnTo>
                  <a:pt x="1098500" y="627208"/>
                </a:lnTo>
                <a:lnTo>
                  <a:pt x="0" y="627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157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532820" y="2789668"/>
            <a:ext cx="9726480" cy="4016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36"/>
              </a:lnSpc>
            </a:pPr>
            <a:r>
              <a:rPr lang="en-US" sz="2490">
                <a:solidFill>
                  <a:srgbClr val="FFFFFF"/>
                </a:solidFill>
                <a:latin typeface="Fira Sans Medium Bold"/>
              </a:rPr>
              <a:t>Unlocking a realm of redemption, ActiRewards presents a captivating Rewards Marketplace, where employees can indulge in a curated selection of non-monetary rewards. From exclusive office updates to bespoke treasures, these rewards transform the workspace into a haven of inspiration and celebration. With its user-friendly interface and unwavering commitment to privacy and security, ActiRewards seamlessly guides employees engagement and connection, sparking collaboration and celebrating achievements.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430565" y="9267825"/>
            <a:ext cx="101923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Fira Sans Medium Bold"/>
              </a:rPr>
              <a:t>Page 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80652" y="2792508"/>
            <a:ext cx="4100708" cy="3551029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4852" b="-4852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965965" y="2791338"/>
            <a:ext cx="4100708" cy="3551029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t="-7328" b="-7328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000934" y="2792508"/>
            <a:ext cx="4100708" cy="3551029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t="-9425" b="-9425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E4954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545235" y="6524512"/>
            <a:ext cx="4992175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0">
                <a:solidFill>
                  <a:srgbClr val="000000"/>
                </a:solidFill>
                <a:latin typeface="Fira Sans Light Bold"/>
              </a:rPr>
              <a:t>Pasan Kavinda Abeysekara </a:t>
            </a:r>
            <a:r>
              <a:rPr lang="en-US" sz="2000" u="sng" spc="10">
                <a:solidFill>
                  <a:srgbClr val="000000"/>
                </a:solidFill>
                <a:latin typeface="Fira Sans Light Bold"/>
                <a:hlinkClick r:id="rId5" tooltip="mailto:pasankavindaabey@gmail.com"/>
              </a:rPr>
              <a:t>pasankavindaabey@gmail.com</a:t>
            </a:r>
            <a:r>
              <a:rPr lang="en-US" sz="2000" spc="10">
                <a:solidFill>
                  <a:srgbClr val="000000"/>
                </a:solidFill>
                <a:latin typeface="Fira Sans Light Bold"/>
              </a:rPr>
              <a:t> </a:t>
            </a:r>
            <a:r>
              <a:rPr lang="en-US" sz="2000" u="sng" spc="10">
                <a:solidFill>
                  <a:srgbClr val="000000"/>
                </a:solidFill>
                <a:latin typeface="Fira Sans Light Bold"/>
                <a:hlinkClick r:id="rId6" tooltip="https://lk.linkedin.com/in/pasan-kavinda"/>
              </a:rPr>
              <a:t>https://lk.linkedin.com/in/pasan-kavinda</a:t>
            </a:r>
            <a:r>
              <a:rPr lang="en-US" sz="2000" spc="10">
                <a:solidFill>
                  <a:srgbClr val="000000"/>
                </a:solidFill>
                <a:latin typeface="Fira Sans Light Bold"/>
              </a:rPr>
              <a:t> </a:t>
            </a:r>
          </a:p>
          <a:p>
            <a:pPr algn="ctr">
              <a:lnSpc>
                <a:spcPts val="2800"/>
              </a:lnSpc>
            </a:pPr>
            <a:r>
              <a:rPr lang="en-US" sz="2000" spc="10">
                <a:solidFill>
                  <a:srgbClr val="000000"/>
                </a:solidFill>
                <a:latin typeface="Fira Sans Light Bold"/>
              </a:rPr>
              <a:t>071 900 0492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spc="10">
                <a:solidFill>
                  <a:srgbClr val="000000"/>
                </a:solidFill>
                <a:latin typeface="Fira Sans Light Bold"/>
              </a:rPr>
              <a:t>University of Ruhuna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78272" y="895350"/>
            <a:ext cx="1113145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139">
                <a:solidFill>
                  <a:srgbClr val="5164BF"/>
                </a:solidFill>
                <a:latin typeface="Fira Sans Medium"/>
              </a:rPr>
              <a:t>Meet our Team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76163" y="6524512"/>
            <a:ext cx="5480311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0" dirty="0">
                <a:solidFill>
                  <a:srgbClr val="000000"/>
                </a:solidFill>
                <a:latin typeface="Fira Sans Light Bold"/>
              </a:rPr>
              <a:t>Dampage Nawodhi Mabheesha Fernando </a:t>
            </a:r>
            <a:r>
              <a:rPr lang="en-US" sz="2000" u="sng" spc="10" dirty="0">
                <a:solidFill>
                  <a:srgbClr val="000000"/>
                </a:solidFill>
                <a:latin typeface="Fira Sans Light Bold"/>
                <a:hlinkClick r:id="rId7" tooltip="mailto:nawomabhee22@gmail.com"/>
              </a:rPr>
              <a:t>nawomabhee22@gmail.com</a:t>
            </a:r>
            <a:r>
              <a:rPr lang="en-US" sz="2000" spc="10" dirty="0">
                <a:solidFill>
                  <a:srgbClr val="000000"/>
                </a:solidFill>
                <a:latin typeface="Fira Sans Light Bold"/>
              </a:rPr>
              <a:t> </a:t>
            </a:r>
          </a:p>
          <a:p>
            <a:pPr algn="ctr">
              <a:lnSpc>
                <a:spcPts val="2800"/>
              </a:lnSpc>
            </a:pPr>
            <a:r>
              <a:rPr lang="en-US" sz="2000" u="sng" spc="10" dirty="0">
                <a:solidFill>
                  <a:srgbClr val="000000"/>
                </a:solidFill>
                <a:latin typeface="Fira Sans Light Bold"/>
                <a:hlinkClick r:id="rId8" tooltip="https://www.linkedin.com/in/mabheesha-fernando-761039212"/>
              </a:rPr>
              <a:t>https://linkedin.com/in/mabheesha-fernan</a:t>
            </a:r>
            <a:r>
              <a:rPr lang="en-US" sz="2000" u="sng" spc="10" dirty="0">
                <a:solidFill>
                  <a:srgbClr val="0000FF"/>
                </a:solidFill>
                <a:latin typeface="Fira Sans Light Bold"/>
              </a:rPr>
              <a:t>do</a:t>
            </a:r>
            <a:r>
              <a:rPr lang="en-US" sz="2000" spc="10" dirty="0">
                <a:solidFill>
                  <a:srgbClr val="000000"/>
                </a:solidFill>
                <a:latin typeface="Fira Sans Light Bold"/>
              </a:rPr>
              <a:t> </a:t>
            </a:r>
          </a:p>
          <a:p>
            <a:pPr algn="ctr">
              <a:lnSpc>
                <a:spcPts val="2800"/>
              </a:lnSpc>
            </a:pPr>
            <a:r>
              <a:rPr lang="en-US" sz="2000" spc="10" dirty="0">
                <a:solidFill>
                  <a:srgbClr val="000000"/>
                </a:solidFill>
                <a:latin typeface="Fira Sans Light Bold"/>
              </a:rPr>
              <a:t>077 534 9863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spc="10" dirty="0">
                <a:solidFill>
                  <a:srgbClr val="000000"/>
                </a:solidFill>
                <a:latin typeface="Fira Sans Light Bold"/>
              </a:rPr>
              <a:t>University of Ruhuna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95227" y="6524512"/>
            <a:ext cx="5112121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0" dirty="0" err="1">
                <a:solidFill>
                  <a:srgbClr val="000000"/>
                </a:solidFill>
                <a:latin typeface="Fira Sans Light Bold"/>
              </a:rPr>
              <a:t>Athukoralage</a:t>
            </a:r>
            <a:r>
              <a:rPr lang="en-US" sz="2000" spc="10" dirty="0">
                <a:solidFill>
                  <a:srgbClr val="000000"/>
                </a:solidFill>
                <a:latin typeface="Fira Sans Light Bold"/>
              </a:rPr>
              <a:t> </a:t>
            </a:r>
            <a:r>
              <a:rPr lang="en-US" sz="2000" spc="10" dirty="0" err="1">
                <a:solidFill>
                  <a:srgbClr val="000000"/>
                </a:solidFill>
                <a:latin typeface="Fira Sans Light Bold"/>
              </a:rPr>
              <a:t>Uduli</a:t>
            </a:r>
            <a:r>
              <a:rPr lang="en-US" sz="2000" spc="10" dirty="0">
                <a:solidFill>
                  <a:srgbClr val="000000"/>
                </a:solidFill>
                <a:latin typeface="Fira Sans Light Bold"/>
              </a:rPr>
              <a:t> Taneesha </a:t>
            </a:r>
            <a:r>
              <a:rPr lang="en-US" sz="2000" spc="10" dirty="0" err="1">
                <a:solidFill>
                  <a:srgbClr val="000000"/>
                </a:solidFill>
                <a:latin typeface="Fira Sans Light Bold"/>
              </a:rPr>
              <a:t>Iyenshi</a:t>
            </a:r>
            <a:r>
              <a:rPr lang="en-US" sz="2000" spc="10" dirty="0">
                <a:solidFill>
                  <a:srgbClr val="000000"/>
                </a:solidFill>
                <a:latin typeface="Fira Sans Light Bold"/>
              </a:rPr>
              <a:t> </a:t>
            </a:r>
            <a:r>
              <a:rPr lang="en-US" sz="2000" u="sng" spc="10" dirty="0">
                <a:solidFill>
                  <a:srgbClr val="000000"/>
                </a:solidFill>
                <a:latin typeface="Fira Sans Light Bold"/>
                <a:hlinkClick r:id="rId9" tooltip="mailto:iyenshiaut@gmail.com"/>
              </a:rPr>
              <a:t>iyenshiaut@gmail.com</a:t>
            </a:r>
            <a:r>
              <a:rPr lang="en-US" sz="2000" spc="10" dirty="0">
                <a:solidFill>
                  <a:srgbClr val="000000"/>
                </a:solidFill>
                <a:latin typeface="Fira Sans Light Bold"/>
              </a:rPr>
              <a:t> </a:t>
            </a:r>
          </a:p>
          <a:p>
            <a:pPr algn="ctr">
              <a:lnSpc>
                <a:spcPts val="2800"/>
              </a:lnSpc>
            </a:pPr>
            <a:r>
              <a:rPr lang="en-US" sz="2000" u="sng" spc="10" dirty="0">
                <a:solidFill>
                  <a:srgbClr val="000000"/>
                </a:solidFill>
                <a:latin typeface="Fira Sans Light Bold"/>
                <a:hlinkClick r:id="rId10" tooltip="http://linkedin.com/in/taneesha-iyenshi"/>
              </a:rPr>
              <a:t>http://linkedin.com/in/taneesha-iyenshi</a:t>
            </a:r>
            <a:r>
              <a:rPr lang="en-US" sz="2000" spc="10" dirty="0">
                <a:solidFill>
                  <a:srgbClr val="000000"/>
                </a:solidFill>
                <a:latin typeface="Fira Sans Light Bold"/>
              </a:rPr>
              <a:t> </a:t>
            </a:r>
          </a:p>
          <a:p>
            <a:pPr algn="ctr">
              <a:lnSpc>
                <a:spcPts val="2800"/>
              </a:lnSpc>
            </a:pPr>
            <a:r>
              <a:rPr lang="en-US" sz="2000" spc="10" dirty="0">
                <a:solidFill>
                  <a:srgbClr val="000000"/>
                </a:solidFill>
                <a:latin typeface="Fira Sans Light Bold"/>
              </a:rPr>
              <a:t>076 470 9893 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spc="10" dirty="0">
                <a:solidFill>
                  <a:srgbClr val="000000"/>
                </a:solidFill>
                <a:latin typeface="Fira Sans Light Bold"/>
              </a:rPr>
              <a:t>University of Ruhuna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410623" y="9101455"/>
            <a:ext cx="1039177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en-US" sz="2199" dirty="0">
                <a:solidFill>
                  <a:srgbClr val="5164BF"/>
                </a:solidFill>
                <a:latin typeface="Fira Sans Medium Bold"/>
              </a:rPr>
              <a:t>Page 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403</Words>
  <Application>Microsoft Office PowerPoint</Application>
  <PresentationFormat>Custom</PresentationFormat>
  <Paragraphs>27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Fira Sans Medium Bold</vt:lpstr>
      <vt:lpstr>Fira Sans Bold Bold</vt:lpstr>
      <vt:lpstr>Arial</vt:lpstr>
      <vt:lpstr>Fira Sans Medium</vt:lpstr>
      <vt:lpstr>Fira Sans Light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ActiRewards</dc:title>
  <cp:lastModifiedBy>Mabheesha Fernando</cp:lastModifiedBy>
  <cp:revision>3</cp:revision>
  <dcterms:created xsi:type="dcterms:W3CDTF">2006-08-16T00:00:00Z</dcterms:created>
  <dcterms:modified xsi:type="dcterms:W3CDTF">2023-06-12T23:45:19Z</dcterms:modified>
  <dc:identifier>DAFlppGZl_U</dc:identifier>
</cp:coreProperties>
</file>